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単なる画像認識の域を超えた、業務プロセスへの理解が必要。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これらのノイズが、自動化の精度を大きく低下させる要因となる。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単なる文字列の読み取りだけでは、データとして利用できない。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この判定には、AIによる推論能力と業務知識が不可欠。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単なるデータ抽出ではなく、システム連携までを見据えた設計が求められる。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紙ベースの業務が根強い業界ほど、この一連の自動化の価値が高い。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業務の背景や意図を理解することが、自動化の成功の鍵となる。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技術導入の目的を「効率化」だけでなく「業務理解」に置くことが重要。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FAX発注書の自動化の本質的な課題</dc:title>
  <dc:subject>PptxGenJS Presentation</dc:subject>
  <dc:creator>Created by Marp</dc:creator>
  <cp:lastModifiedBy>Created by Marp</cp:lastModifiedBy>
  <cp:revision>1</cp:revision>
  <dcterms:created xsi:type="dcterms:W3CDTF">2026-06-16T06:14:34Z</dcterms:created>
  <dcterms:modified xsi:type="dcterms:W3CDTF">2026-06-16T06:14:34Z</dcterms:modified>
</cp:coreProperties>
</file>