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開発中に最新情報をキャッチアップする必要性。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コスト面での障壁を取り除くことが重要。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複数のAIツールを連携させることで、機能拡張を実現。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特定のコマンド構造を理解することが利用の前提となる。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リアルタイムな情報フィードバックが開発効率を飛躍的に向上させる。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これにより、開発者が常に最新の市場や技術動向に対応できる体制が整う。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Created by Marp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Hermes AgentとGrokによるX検索機能の実装</dc:title>
  <dc:subject>PptxGenJS Presentation</dc:subject>
  <dc:creator>Created by Marp</dc:creator>
  <cp:lastModifiedBy>Created by Marp</cp:lastModifiedBy>
  <cp:revision>1</cp:revision>
  <dcterms:created xsi:type="dcterms:W3CDTF">2026-06-18T12:31:21Z</dcterms:created>
  <dcterms:modified xsi:type="dcterms:W3CDTF">2026-06-18T12:31:21Z</dcterms:modified>
</cp:coreProperties>
</file>