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URLから抽出した内容の概要です。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1051560"/>
            <a:ext cx="10149840" cy="114300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3400" b="1" dirty="0">
                <a:solidFill>
                  <a:srgbClr val="17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バイブコーディングって、 単に「プログラムを作る技術」ではない気がしている。 実際には、 ・業務をヒアリング ・課題整理 ・業務フロー見直し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685800" y="2423160"/>
            <a:ext cx="9966960" cy="228600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indent="0" marL="0">
              <a:buNone/>
            </a:pPr>
            <a:r>
              <a:rPr lang="en-US" sz="2000" dirty="0">
                <a:solidFill>
                  <a:srgbClr val="334155"/>
                </a:solidFill>
              </a:rPr>
              <a:t>バイブコーディングって、 単に「プログラムを作る技術」ではない気がしている。 実際には、 ・業務をヒアリング ・課題整理 ・業務フロー見直し ・システム化 ・データ処理自動化 まで、その場で組み立てられる。 しかも今は、 プログラム生成だけ...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38912"/>
            <a:ext cx="10149840" cy="59436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7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要点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685800" y="1325880"/>
            <a:ext cx="9966960" cy="40233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indent="0" marL="0">
              <a:buNone/>
            </a:pPr>
            <a:r>
              <a:rPr lang="en-US" sz="1700" dirty="0">
                <a:solidFill>
                  <a:srgbClr val="334155"/>
                </a:solidFill>
              </a:rPr>
              <a:t>@xb_bittensor: バイブコーディングって、 単に「プログラムを作る技術」ではない気がしている。 実際には、 ・業務をヒアリング ・課題整理 ・業務フロー見直し ・システム化 ・データ処理自動化 まで、その場で組み立てられる。 し...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38912"/>
            <a:ext cx="10149840" cy="59436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7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大切な内容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685800" y="1325880"/>
            <a:ext cx="9966960" cy="40233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indent="0" marL="0">
              <a:buNone/>
            </a:pPr>
            <a:r>
              <a:rPr lang="en-US" sz="1700" dirty="0">
                <a:solidFill>
                  <a:srgbClr val="334155"/>
                </a:solidFill>
              </a:rPr>
              <a:t>本文から読み取れる重要な内容を短く整理します。</a:t>
            </a:r>
            <a:endParaRPr lang="en-US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38912"/>
            <a:ext cx="10149840" cy="59436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720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まとめ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685800" y="1325880"/>
            <a:ext cx="9966960" cy="40233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indent="0" marL="0">
              <a:buNone/>
            </a:pPr>
            <a:r>
              <a:rPr lang="en-US" sz="1700" dirty="0">
                <a:solidFill>
                  <a:srgbClr val="334155"/>
                </a:solidFill>
              </a:rPr>
              <a:t>入力URLの内容をもとに、結論や印象に残る点を整理します。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URL2AI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バイブコーディングって、 単に「プログラムを作る技術」ではない気がしている。 実際には、 ・業務をヒアリング ・課題整理 ・業務フロー見直し</dc:title>
  <dc:subject>バイブコーディングって、
単に「プログラムを作る技術」ではない気がしている。
実際には、
・業務をヒアリング
・課題整理
・業務フロー見直し
・システム化
・データ処理自動化
まで、その場で組み立てられる。
しかも今は、
プログラム生成だけじゃなく、
・Excel
・Word
・PowerPoint
・PDF
・メール
・ブラウザ
・業務システム
までAIが操作できるようになってきている。
つまり、
「コードを書く」
とい</dc:subject>
  <dc:creator>USlideBlog</dc:creator>
  <cp:lastModifiedBy>USlideBlog</cp:lastModifiedBy>
  <cp:revision>1</cp:revision>
  <dcterms:created xsi:type="dcterms:W3CDTF">2026-06-10T03:09:55Z</dcterms:created>
  <dcterms:modified xsi:type="dcterms:W3CDTF">2026-06-10T03:09:55Z</dcterms:modified>
</cp:coreProperties>
</file>